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notesMasterIdLst>
    <p:notesMasterId r:id="rId55"/>
  </p:notesMasterIdLst>
  <p:sldIdLst>
    <p:sldId id="584" r:id="rId2"/>
    <p:sldId id="589" r:id="rId3"/>
    <p:sldId id="590" r:id="rId4"/>
    <p:sldId id="591" r:id="rId5"/>
    <p:sldId id="592" r:id="rId6"/>
    <p:sldId id="593" r:id="rId7"/>
    <p:sldId id="594" r:id="rId8"/>
    <p:sldId id="595" r:id="rId9"/>
    <p:sldId id="596" r:id="rId10"/>
    <p:sldId id="597" r:id="rId11"/>
    <p:sldId id="598" r:id="rId12"/>
    <p:sldId id="599" r:id="rId13"/>
    <p:sldId id="600" r:id="rId14"/>
    <p:sldId id="601" r:id="rId15"/>
    <p:sldId id="602" r:id="rId16"/>
    <p:sldId id="603" r:id="rId17"/>
    <p:sldId id="604" r:id="rId18"/>
    <p:sldId id="605" r:id="rId19"/>
    <p:sldId id="606" r:id="rId20"/>
    <p:sldId id="607" r:id="rId21"/>
    <p:sldId id="608" r:id="rId22"/>
    <p:sldId id="609" r:id="rId23"/>
    <p:sldId id="610" r:id="rId24"/>
    <p:sldId id="611" r:id="rId25"/>
    <p:sldId id="612" r:id="rId26"/>
    <p:sldId id="613" r:id="rId27"/>
    <p:sldId id="614" r:id="rId28"/>
    <p:sldId id="615" r:id="rId29"/>
    <p:sldId id="616" r:id="rId30"/>
    <p:sldId id="617" r:id="rId31"/>
    <p:sldId id="618" r:id="rId32"/>
    <p:sldId id="619" r:id="rId33"/>
    <p:sldId id="620" r:id="rId34"/>
    <p:sldId id="621" r:id="rId35"/>
    <p:sldId id="622" r:id="rId36"/>
    <p:sldId id="624" r:id="rId37"/>
    <p:sldId id="625" r:id="rId38"/>
    <p:sldId id="626" r:id="rId39"/>
    <p:sldId id="627" r:id="rId40"/>
    <p:sldId id="628" r:id="rId41"/>
    <p:sldId id="629" r:id="rId42"/>
    <p:sldId id="630" r:id="rId43"/>
    <p:sldId id="631" r:id="rId44"/>
    <p:sldId id="632" r:id="rId45"/>
    <p:sldId id="633" r:id="rId46"/>
    <p:sldId id="634" r:id="rId47"/>
    <p:sldId id="635" r:id="rId48"/>
    <p:sldId id="636" r:id="rId49"/>
    <p:sldId id="637" r:id="rId50"/>
    <p:sldId id="638" r:id="rId51"/>
    <p:sldId id="639" r:id="rId52"/>
    <p:sldId id="640" r:id="rId53"/>
    <p:sldId id="31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urhan khaled" initials="n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AD51"/>
    <a:srgbClr val="102346"/>
    <a:srgbClr val="0E2148"/>
    <a:srgbClr val="1E4066"/>
    <a:srgbClr val="313F52"/>
    <a:srgbClr val="7DC097"/>
    <a:srgbClr val="0F2349"/>
    <a:srgbClr val="CCCCFF"/>
    <a:srgbClr val="C66CEE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5280" autoAdjust="0"/>
  </p:normalViewPr>
  <p:slideViewPr>
    <p:cSldViewPr snapToGrid="0">
      <p:cViewPr varScale="1">
        <p:scale>
          <a:sx n="83" d="100"/>
          <a:sy n="83" d="100"/>
        </p:scale>
        <p:origin x="595" y="82"/>
      </p:cViewPr>
      <p:guideLst>
        <p:guide orient="horz" pos="22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79692-D648-40A1-9C48-AE2063E3FAFA}" type="datetimeFigureOut">
              <a:rPr lang="en-GB" smtClean="0"/>
              <a:t>05/08/2024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7E1F0A-4A91-4740-B2B5-D3530A00C751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165" indent="0" algn="ctr">
              <a:buNone/>
              <a:defRPr sz="1600"/>
            </a:lvl5pPr>
            <a:lvl6pPr marL="2285365" indent="0" algn="ctr">
              <a:buNone/>
              <a:defRPr sz="1600"/>
            </a:lvl6pPr>
            <a:lvl7pPr marL="2742565" indent="0" algn="ctr">
              <a:buNone/>
              <a:defRPr sz="1600"/>
            </a:lvl7pPr>
            <a:lvl8pPr marL="3199765" indent="0" algn="ctr">
              <a:buNone/>
              <a:defRPr sz="1600"/>
            </a:lvl8pPr>
            <a:lvl9pPr marL="365696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5020C-4EFC-4826-855F-2F5C0170CFB2}" type="datetime1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54F26-9699-472D-873E-C69CB5A68A94}" type="datetime1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22B8-D3A7-4488-ACE6-CF5EB94B30B4}" type="datetime1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5ACF-E8A2-4AE3-8C69-01C50D4F5125}" type="datetime1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1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5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5AFA-1883-4195-B33D-552515F73127}" type="datetime1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FBFAC-BDAD-4045-84C6-FD01F13AB782}" type="datetime1">
              <a:rPr lang="en-US" smtClean="0"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BB803-D27E-4415-8CB2-9D7167EF83A3}" type="datetime1">
              <a:rPr lang="en-US" smtClean="0"/>
              <a:t>8/5/2024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56B62-4A1E-4438-8F2E-D18DC573F1C6}" type="datetime1">
              <a:rPr lang="en-US" smtClean="0"/>
              <a:t>8/5/2024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3FD4-4B58-4B55-AEE9-CD06D8F9821E}" type="datetime1">
              <a:rPr lang="en-US" smtClean="0"/>
              <a:t>8/5/2024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765" indent="0">
              <a:buNone/>
              <a:defRPr sz="1000"/>
            </a:lvl8pPr>
            <a:lvl9pPr marL="36569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FE8A7-8411-4654-8BF1-73E401772616}" type="datetime1">
              <a:rPr lang="en-US" smtClean="0"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3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165" indent="0">
              <a:buNone/>
              <a:defRPr sz="2000"/>
            </a:lvl5pPr>
            <a:lvl6pPr marL="2285365" indent="0">
              <a:buNone/>
              <a:defRPr sz="2000"/>
            </a:lvl6pPr>
            <a:lvl7pPr marL="2742565" indent="0">
              <a:buNone/>
              <a:defRPr sz="2000"/>
            </a:lvl7pPr>
            <a:lvl8pPr marL="3199765" indent="0">
              <a:buNone/>
              <a:defRPr sz="2000"/>
            </a:lvl8pPr>
            <a:lvl9pPr marL="365696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765" indent="0">
              <a:buNone/>
              <a:defRPr sz="1000"/>
            </a:lvl8pPr>
            <a:lvl9pPr marL="36569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BF6FE-8B28-41D2-A638-4BDFF4EFC293}" type="datetime1">
              <a:rPr lang="en-US" smtClean="0"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487E0-BB36-4F6A-8834-489262EAFA5F}" type="datetime1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69" y="6576985"/>
            <a:ext cx="7089662" cy="608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19546" y="2"/>
            <a:ext cx="1172454" cy="131987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07" y="1116129"/>
            <a:ext cx="10794585" cy="48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7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1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2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0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9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-53144"/>
            <a:ext cx="12192000" cy="691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9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3" cy="690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5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9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9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9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144"/>
            <a:ext cx="12192000" cy="691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3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2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3144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6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r>
                <a:rPr lang="en-US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Make Sure to Put HTTP Not HTTPS</a:t>
              </a:r>
              <a:endParaRPr lang="ar-E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0" y="888515"/>
            <a:ext cx="10058400" cy="54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4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5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8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3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18109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7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8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95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9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5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4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3144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7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9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3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3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3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5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3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4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15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9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7" cy="692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4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6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5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95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7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5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3144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7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5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5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19546" y="2"/>
            <a:ext cx="1172454" cy="1319875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841" y="5857109"/>
            <a:ext cx="800498" cy="9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06662" y="5857110"/>
            <a:ext cx="800497" cy="9362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5063" y="4853099"/>
            <a:ext cx="5304661" cy="91512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0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144"/>
            <a:ext cx="12192000" cy="691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3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3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6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5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9881</TotalTime>
  <Words>9</Words>
  <Application>Microsoft Office PowerPoint</Application>
  <PresentationFormat>Widescreen</PresentationFormat>
  <Paragraphs>3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Canva Sans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nourhan khaled</dc:creator>
  <cp:lastModifiedBy>Windows User</cp:lastModifiedBy>
  <cp:revision>325</cp:revision>
  <dcterms:created xsi:type="dcterms:W3CDTF">2020-06-07T07:11:00Z</dcterms:created>
  <dcterms:modified xsi:type="dcterms:W3CDTF">2024-08-05T23:04:04Z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4C1CB4BC84454BD582A113A12AACCFE4</vt:lpwstr>
  </property>
  <property fmtid="{D5CDD505-2E9C-101B-9397-08002B2CF9AE}" pid="3" name="KSOProductBuildVer">
    <vt:lpwstr>1033-11.2.0.11440</vt:lpwstr>
  </property>
</Properties>
</file>